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7" r:id="rId2"/>
    <p:sldId id="258" r:id="rId3"/>
    <p:sldId id="259" r:id="rId4"/>
    <p:sldId id="281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301" r:id="rId21"/>
    <p:sldId id="302" r:id="rId22"/>
    <p:sldId id="303" r:id="rId23"/>
    <p:sldId id="305" r:id="rId24"/>
    <p:sldId id="304" r:id="rId25"/>
    <p:sldId id="307" r:id="rId26"/>
    <p:sldId id="309" r:id="rId27"/>
    <p:sldId id="311" r:id="rId28"/>
    <p:sldId id="313" r:id="rId29"/>
    <p:sldId id="308" r:id="rId30"/>
    <p:sldId id="310" r:id="rId31"/>
    <p:sldId id="312" r:id="rId32"/>
    <p:sldId id="314" r:id="rId33"/>
    <p:sldId id="279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4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35C748-F2F8-4A40-90D0-AD5D6B86FBFB}" type="doc">
      <dgm:prSet loTypeId="urn:microsoft.com/office/officeart/2005/8/layout/target3" loCatId="relationship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E0B856-78DC-4251-AE40-6B911BB6355C}">
      <dgm:prSet custT="1"/>
      <dgm:spPr/>
      <dgm:t>
        <a:bodyPr/>
        <a:lstStyle/>
        <a:p>
          <a:pPr rtl="0"/>
          <a:endParaRPr lang="en-US" sz="8000" dirty="0">
            <a:latin typeface="Poor Richard" panose="02080502050505020702" pitchFamily="18" charset="0"/>
          </a:endParaRPr>
        </a:p>
      </dgm:t>
    </dgm:pt>
    <dgm:pt modelId="{03F679E4-7FD3-4B76-9115-32AAA2F60D7E}" type="parTrans" cxnId="{88415FB7-0275-4819-BDE7-8BEEBF1D6786}">
      <dgm:prSet/>
      <dgm:spPr/>
      <dgm:t>
        <a:bodyPr/>
        <a:lstStyle/>
        <a:p>
          <a:endParaRPr lang="en-US"/>
        </a:p>
      </dgm:t>
    </dgm:pt>
    <dgm:pt modelId="{A396A41A-D520-419E-9D97-F4C18A184BC4}" type="sibTrans" cxnId="{88415FB7-0275-4819-BDE7-8BEEBF1D6786}">
      <dgm:prSet/>
      <dgm:spPr/>
      <dgm:t>
        <a:bodyPr/>
        <a:lstStyle/>
        <a:p>
          <a:endParaRPr lang="en-US"/>
        </a:p>
      </dgm:t>
    </dgm:pt>
    <dgm:pt modelId="{F5421942-D39D-4DEC-82D3-A47D3B05E5B6}">
      <dgm:prSet custT="1"/>
      <dgm:spPr/>
      <dgm:t>
        <a:bodyPr/>
        <a:lstStyle/>
        <a:p>
          <a:pPr rtl="0"/>
          <a:endParaRPr lang="en-US" sz="8000" dirty="0">
            <a:latin typeface="Poor Richard" panose="02080502050505020702" pitchFamily="18" charset="0"/>
          </a:endParaRPr>
        </a:p>
      </dgm:t>
    </dgm:pt>
    <dgm:pt modelId="{BAE81903-17BE-4323-BDF7-A501F9381363}" type="parTrans" cxnId="{81C9E93B-55A8-4FE4-8B1F-E5710C91BCCD}">
      <dgm:prSet/>
      <dgm:spPr/>
      <dgm:t>
        <a:bodyPr/>
        <a:lstStyle/>
        <a:p>
          <a:endParaRPr lang="en-US"/>
        </a:p>
      </dgm:t>
    </dgm:pt>
    <dgm:pt modelId="{9A4A529C-ADC0-4229-9766-AF9BEFBB3EB6}" type="sibTrans" cxnId="{81C9E93B-55A8-4FE4-8B1F-E5710C91BCCD}">
      <dgm:prSet/>
      <dgm:spPr/>
      <dgm:t>
        <a:bodyPr/>
        <a:lstStyle/>
        <a:p>
          <a:endParaRPr lang="en-US"/>
        </a:p>
      </dgm:t>
    </dgm:pt>
    <dgm:pt modelId="{0BDB0531-057D-492B-A469-078CBBE84D70}" type="pres">
      <dgm:prSet presAssocID="{C635C748-F2F8-4A40-90D0-AD5D6B86FBFB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3B5663D8-FAF6-49A2-AD95-3532962FBD3F}" type="pres">
      <dgm:prSet presAssocID="{8EE0B856-78DC-4251-AE40-6B911BB6355C}" presName="circle1" presStyleLbl="node1" presStyleIdx="0" presStyleCnt="2"/>
      <dgm:spPr>
        <a:effectLst>
          <a:glow rad="228600">
            <a:schemeClr val="accent2">
              <a:satMod val="175000"/>
              <a:alpha val="40000"/>
            </a:schemeClr>
          </a:glow>
          <a:reflection blurRad="6350" stA="52000" endA="300" endPos="35000" dir="5400000" sy="-100000" algn="bl" rotWithShape="0"/>
        </a:effectLst>
        <a:sp3d extrusionH="381000" contourW="38100" prstMaterial="matte">
          <a:bevelT/>
          <a:contourClr>
            <a:schemeClr val="lt1"/>
          </a:contourClr>
        </a:sp3d>
      </dgm:spPr>
    </dgm:pt>
    <dgm:pt modelId="{F546F77D-5930-4D59-8D81-C7C28EDE6525}" type="pres">
      <dgm:prSet presAssocID="{8EE0B856-78DC-4251-AE40-6B911BB6355C}" presName="space" presStyleCnt="0"/>
      <dgm:spPr/>
    </dgm:pt>
    <dgm:pt modelId="{A3F32148-0B9B-4374-8D27-46BEEBD28027}" type="pres">
      <dgm:prSet presAssocID="{8EE0B856-78DC-4251-AE40-6B911BB6355C}" presName="rect1" presStyleLbl="alignAcc1" presStyleIdx="0" presStyleCnt="2"/>
      <dgm:spPr/>
    </dgm:pt>
    <dgm:pt modelId="{4D227D05-1D6F-46B5-918F-F67939890F39}" type="pres">
      <dgm:prSet presAssocID="{F5421942-D39D-4DEC-82D3-A47D3B05E5B6}" presName="vertSpace2" presStyleLbl="node1" presStyleIdx="0" presStyleCnt="2"/>
      <dgm:spPr/>
    </dgm:pt>
    <dgm:pt modelId="{9FF1C2BB-F64B-42CD-B769-F44D97515086}" type="pres">
      <dgm:prSet presAssocID="{F5421942-D39D-4DEC-82D3-A47D3B05E5B6}" presName="circle2" presStyleLbl="node1" presStyleIdx="1" presStyleCnt="2"/>
      <dgm:spPr/>
    </dgm:pt>
    <dgm:pt modelId="{80DDC95C-C491-4232-8A35-29F80030BCD9}" type="pres">
      <dgm:prSet presAssocID="{F5421942-D39D-4DEC-82D3-A47D3B05E5B6}" presName="rect2" presStyleLbl="alignAcc1" presStyleIdx="1" presStyleCnt="2"/>
      <dgm:spPr/>
    </dgm:pt>
    <dgm:pt modelId="{5F6296EE-2DC5-42A8-AD34-DD8021E6F3C9}" type="pres">
      <dgm:prSet presAssocID="{8EE0B856-78DC-4251-AE40-6B911BB6355C}" presName="rect1ParTxNoCh" presStyleLbl="alignAcc1" presStyleIdx="1" presStyleCnt="2">
        <dgm:presLayoutVars>
          <dgm:chMax val="1"/>
          <dgm:bulletEnabled val="1"/>
        </dgm:presLayoutVars>
      </dgm:prSet>
      <dgm:spPr/>
    </dgm:pt>
    <dgm:pt modelId="{EF5B5971-70A2-496D-AF31-4D3942CFF425}" type="pres">
      <dgm:prSet presAssocID="{F5421942-D39D-4DEC-82D3-A47D3B05E5B6}" presName="rect2ParTxNoCh" presStyleLbl="alignAcc1" presStyleIdx="1" presStyleCnt="2">
        <dgm:presLayoutVars>
          <dgm:chMax val="1"/>
          <dgm:bulletEnabled val="1"/>
        </dgm:presLayoutVars>
      </dgm:prSet>
      <dgm:spPr/>
    </dgm:pt>
  </dgm:ptLst>
  <dgm:cxnLst>
    <dgm:cxn modelId="{65415128-9899-40B3-9D6E-BD5F9A8E7047}" type="presOf" srcId="{8EE0B856-78DC-4251-AE40-6B911BB6355C}" destId="{A3F32148-0B9B-4374-8D27-46BEEBD28027}" srcOrd="0" destOrd="0" presId="urn:microsoft.com/office/officeart/2005/8/layout/target3"/>
    <dgm:cxn modelId="{81C9E93B-55A8-4FE4-8B1F-E5710C91BCCD}" srcId="{C635C748-F2F8-4A40-90D0-AD5D6B86FBFB}" destId="{F5421942-D39D-4DEC-82D3-A47D3B05E5B6}" srcOrd="1" destOrd="0" parTransId="{BAE81903-17BE-4323-BDF7-A501F9381363}" sibTransId="{9A4A529C-ADC0-4229-9766-AF9BEFBB3EB6}"/>
    <dgm:cxn modelId="{88415FB7-0275-4819-BDE7-8BEEBF1D6786}" srcId="{C635C748-F2F8-4A40-90D0-AD5D6B86FBFB}" destId="{8EE0B856-78DC-4251-AE40-6B911BB6355C}" srcOrd="0" destOrd="0" parTransId="{03F679E4-7FD3-4B76-9115-32AAA2F60D7E}" sibTransId="{A396A41A-D520-419E-9D97-F4C18A184BC4}"/>
    <dgm:cxn modelId="{9091AABC-8AFE-4F0C-AC0D-BF72BC463443}" type="presOf" srcId="{F5421942-D39D-4DEC-82D3-A47D3B05E5B6}" destId="{80DDC95C-C491-4232-8A35-29F80030BCD9}" srcOrd="0" destOrd="0" presId="urn:microsoft.com/office/officeart/2005/8/layout/target3"/>
    <dgm:cxn modelId="{B4D4F3C0-24A8-4EA6-ADD0-7871ABB6246C}" type="presOf" srcId="{8EE0B856-78DC-4251-AE40-6B911BB6355C}" destId="{5F6296EE-2DC5-42A8-AD34-DD8021E6F3C9}" srcOrd="1" destOrd="0" presId="urn:microsoft.com/office/officeart/2005/8/layout/target3"/>
    <dgm:cxn modelId="{60C9B3C2-D010-4B28-AD4F-ED52BCCA7AB0}" type="presOf" srcId="{F5421942-D39D-4DEC-82D3-A47D3B05E5B6}" destId="{EF5B5971-70A2-496D-AF31-4D3942CFF425}" srcOrd="1" destOrd="0" presId="urn:microsoft.com/office/officeart/2005/8/layout/target3"/>
    <dgm:cxn modelId="{567652CE-6EA4-48B6-9EF1-F650F9177B8E}" type="presOf" srcId="{C635C748-F2F8-4A40-90D0-AD5D6B86FBFB}" destId="{0BDB0531-057D-492B-A469-078CBBE84D70}" srcOrd="0" destOrd="0" presId="urn:microsoft.com/office/officeart/2005/8/layout/target3"/>
    <dgm:cxn modelId="{F1DE09E2-A793-4D1A-9BCF-379E85326CD0}" type="presParOf" srcId="{0BDB0531-057D-492B-A469-078CBBE84D70}" destId="{3B5663D8-FAF6-49A2-AD95-3532962FBD3F}" srcOrd="0" destOrd="0" presId="urn:microsoft.com/office/officeart/2005/8/layout/target3"/>
    <dgm:cxn modelId="{E208E89D-478B-4FDA-85C5-09079201FD1D}" type="presParOf" srcId="{0BDB0531-057D-492B-A469-078CBBE84D70}" destId="{F546F77D-5930-4D59-8D81-C7C28EDE6525}" srcOrd="1" destOrd="0" presId="urn:microsoft.com/office/officeart/2005/8/layout/target3"/>
    <dgm:cxn modelId="{A41EA551-8F1D-4C84-B7F2-565AD4D28FCF}" type="presParOf" srcId="{0BDB0531-057D-492B-A469-078CBBE84D70}" destId="{A3F32148-0B9B-4374-8D27-46BEEBD28027}" srcOrd="2" destOrd="0" presId="urn:microsoft.com/office/officeart/2005/8/layout/target3"/>
    <dgm:cxn modelId="{1B26DEF1-5B91-4404-A2A2-EF86D546CDE5}" type="presParOf" srcId="{0BDB0531-057D-492B-A469-078CBBE84D70}" destId="{4D227D05-1D6F-46B5-918F-F67939890F39}" srcOrd="3" destOrd="0" presId="urn:microsoft.com/office/officeart/2005/8/layout/target3"/>
    <dgm:cxn modelId="{26EA7B6A-4410-4A81-9777-03D23C025A0D}" type="presParOf" srcId="{0BDB0531-057D-492B-A469-078CBBE84D70}" destId="{9FF1C2BB-F64B-42CD-B769-F44D97515086}" srcOrd="4" destOrd="0" presId="urn:microsoft.com/office/officeart/2005/8/layout/target3"/>
    <dgm:cxn modelId="{EED4116F-8893-4E24-8881-C2D812367CFA}" type="presParOf" srcId="{0BDB0531-057D-492B-A469-078CBBE84D70}" destId="{80DDC95C-C491-4232-8A35-29F80030BCD9}" srcOrd="5" destOrd="0" presId="urn:microsoft.com/office/officeart/2005/8/layout/target3"/>
    <dgm:cxn modelId="{496410B7-53BC-4607-A0EF-6B78D61331E8}" type="presParOf" srcId="{0BDB0531-057D-492B-A469-078CBBE84D70}" destId="{5F6296EE-2DC5-42A8-AD34-DD8021E6F3C9}" srcOrd="6" destOrd="0" presId="urn:microsoft.com/office/officeart/2005/8/layout/target3"/>
    <dgm:cxn modelId="{466CA8D4-3FA2-494B-B8AC-B976C721B827}" type="presParOf" srcId="{0BDB0531-057D-492B-A469-078CBBE84D70}" destId="{EF5B5971-70A2-496D-AF31-4D3942CFF425}" srcOrd="7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D68446-97EC-47C2-989E-07C04C876EE5}" type="doc">
      <dgm:prSet loTypeId="urn:microsoft.com/office/officeart/2005/8/layout/chart3" loCatId="relationship" qsTypeId="urn:microsoft.com/office/officeart/2005/8/quickstyle/3d4" qsCatId="3D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CFBD66A2-06E2-4642-80C3-00266CEB5FEE}">
      <dgm:prSet custT="1"/>
      <dgm:spPr/>
      <dgm:t>
        <a:bodyPr/>
        <a:lstStyle/>
        <a:p>
          <a:pPr rtl="0"/>
          <a:r>
            <a:rPr lang="en-US" sz="2300">
              <a:latin typeface="Kalpurush" panose="02000600000000000000" pitchFamily="2" charset="0"/>
              <a:cs typeface="Kalpurush" panose="02000600000000000000" pitchFamily="2" charset="0"/>
            </a:rPr>
            <a:t>A project work by______</a:t>
          </a:r>
        </a:p>
      </dgm:t>
    </dgm:pt>
    <dgm:pt modelId="{D0DE32AE-3BCE-4931-B65F-9CA21123B70A}" type="parTrans" cxnId="{50FF267D-E9A8-4290-9916-D852304DF0A4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3B3088EF-BEF2-4D97-ADD6-3D35E7DC1FB5}" type="sibTrans" cxnId="{50FF267D-E9A8-4290-9916-D852304DF0A4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DED402A1-EE77-41FF-AB34-F586809DB5BC}">
      <dgm:prSet custT="1"/>
      <dgm:spPr/>
      <dgm:t>
        <a:bodyPr/>
        <a:lstStyle/>
        <a:p>
          <a:pPr rtl="0"/>
          <a:r>
            <a:rPr lang="bn-BD" sz="2300" dirty="0">
              <a:latin typeface="Kalpurush" panose="02000600000000000000" pitchFamily="2" charset="0"/>
              <a:cs typeface="Kalpurush" panose="02000600000000000000" pitchFamily="2" charset="0"/>
            </a:rPr>
            <a:t>Tajim</a:t>
          </a:r>
          <a:r>
            <a:rPr lang="en-GB" sz="2300" dirty="0">
              <a:latin typeface="Kalpurush" panose="02000600000000000000" pitchFamily="2" charset="0"/>
              <a:cs typeface="Kalpurush" panose="02000600000000000000" pitchFamily="2" charset="0"/>
            </a:rPr>
            <a:t> Md. </a:t>
          </a:r>
          <a:r>
            <a:rPr lang="bn-BD" sz="2300" dirty="0">
              <a:latin typeface="Kalpurush" panose="02000600000000000000" pitchFamily="2" charset="0"/>
              <a:cs typeface="Kalpurush" panose="02000600000000000000" pitchFamily="2" charset="0"/>
            </a:rPr>
            <a:t>Niamat Ullah Akhund</a:t>
          </a:r>
          <a:r>
            <a:rPr lang="en-GB" sz="2300" dirty="0">
              <a:latin typeface="Kalpurush" panose="02000600000000000000" pitchFamily="2" charset="0"/>
              <a:cs typeface="Kalpurush" panose="02000600000000000000" pitchFamily="2" charset="0"/>
            </a:rPr>
            <a:t>; </a:t>
          </a:r>
          <a:endParaRPr lang="en-US" sz="2300" dirty="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78E69E23-8B7A-4DBE-8714-74582AAA8754}" type="parTrans" cxnId="{7894A0D6-161A-46DA-870B-C88D20E76D06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79DC5F81-A397-49F3-92CE-12F4625D7624}" type="sibTrans" cxnId="{7894A0D6-161A-46DA-870B-C88D20E76D06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165A0AEC-F4A0-42EC-B55C-68EFCB816645}">
      <dgm:prSet custT="1"/>
      <dgm:spPr/>
      <dgm:t>
        <a:bodyPr/>
        <a:lstStyle/>
        <a:p>
          <a:pPr rtl="0"/>
          <a:r>
            <a:rPr lang="en-US" sz="2300" dirty="0" err="1">
              <a:latin typeface="Kalpurush" panose="02000600000000000000" pitchFamily="2" charset="0"/>
              <a:cs typeface="Kalpurush" panose="02000600000000000000" pitchFamily="2" charset="0"/>
            </a:rPr>
            <a:t>Momin</a:t>
          </a:r>
          <a:r>
            <a:rPr lang="en-US" sz="2300" dirty="0">
              <a:latin typeface="Kalpurush" panose="02000600000000000000" pitchFamily="2" charset="0"/>
              <a:cs typeface="Kalpurush" panose="02000600000000000000" pitchFamily="2" charset="0"/>
            </a:rPr>
            <a:t> Ahmed</a:t>
          </a:r>
        </a:p>
      </dgm:t>
    </dgm:pt>
    <dgm:pt modelId="{6CBE7FB2-D76F-4EF5-8869-8E9DC82DB2DA}" type="parTrans" cxnId="{B5B42D9A-5F3A-4CBD-A85E-7784B6A102A3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A84E5BEA-FD2C-493D-A620-EFC1B645C169}" type="sibTrans" cxnId="{B5B42D9A-5F3A-4CBD-A85E-7784B6A102A3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0DC08297-1BCB-4C4D-A04F-9BDB7A7A9822}">
      <dgm:prSet custT="1"/>
      <dgm:spPr/>
      <dgm:t>
        <a:bodyPr/>
        <a:lstStyle/>
        <a:p>
          <a:pPr rtl="0"/>
          <a:r>
            <a:rPr lang="en-US" sz="2300" dirty="0">
              <a:latin typeface="Kalpurush" panose="02000600000000000000" pitchFamily="2" charset="0"/>
              <a:cs typeface="Kalpurush" panose="02000600000000000000" pitchFamily="2" charset="0"/>
            </a:rPr>
            <a:t>Imran Hossain</a:t>
          </a:r>
        </a:p>
      </dgm:t>
    </dgm:pt>
    <dgm:pt modelId="{83E6FF03-BD89-4563-8D77-6C211033D5DC}" type="parTrans" cxnId="{1F92E4EF-64EC-4FCF-9E30-E867C608E2CC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5D6FEA2A-BBD7-45D5-9229-7EBE155DF9DE}" type="sibTrans" cxnId="{1F92E4EF-64EC-4FCF-9E30-E867C608E2CC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5501BA9F-B468-4545-B910-A23B13DFEAD9}">
      <dgm:prSet custT="1"/>
      <dgm:spPr/>
      <dgm:t>
        <a:bodyPr/>
        <a:lstStyle/>
        <a:p>
          <a:pPr rtl="0"/>
          <a:r>
            <a:rPr lang="en-US" sz="2300" dirty="0" err="1">
              <a:latin typeface="Kalpurush" panose="02000600000000000000" pitchFamily="2" charset="0"/>
              <a:cs typeface="Kalpurush" panose="02000600000000000000" pitchFamily="2" charset="0"/>
            </a:rPr>
            <a:t>Shouvik</a:t>
          </a:r>
          <a:r>
            <a:rPr lang="en-US" sz="2300" dirty="0">
              <a:latin typeface="Kalpurush" panose="02000600000000000000" pitchFamily="2" charset="0"/>
              <a:cs typeface="Kalpurush" panose="02000600000000000000" pitchFamily="2" charset="0"/>
            </a:rPr>
            <a:t> Sarkar</a:t>
          </a:r>
        </a:p>
      </dgm:t>
    </dgm:pt>
    <dgm:pt modelId="{D06EED2D-22B7-4F45-A28F-83F175734114}" type="parTrans" cxnId="{692DE2AD-740A-4E52-8B19-1E156ED64193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73D3611C-DDF9-4C64-8FBD-EC1D27EA8C74}" type="sibTrans" cxnId="{692DE2AD-740A-4E52-8B19-1E156ED64193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193CB983-E82B-4D9D-98B8-5D44DF16DBCD}">
      <dgm:prSet custT="1"/>
      <dgm:spPr/>
      <dgm:t>
        <a:bodyPr/>
        <a:lstStyle/>
        <a:p>
          <a:pPr rtl="0"/>
          <a:r>
            <a:rPr lang="en-US" sz="2300" dirty="0">
              <a:latin typeface="Kalpurush" panose="02000600000000000000" pitchFamily="2" charset="0"/>
              <a:cs typeface="Kalpurush" panose="02000600000000000000" pitchFamily="2" charset="0"/>
            </a:rPr>
            <a:t>Raju Sheikh</a:t>
          </a:r>
        </a:p>
      </dgm:t>
    </dgm:pt>
    <dgm:pt modelId="{315018E5-37F7-4CFB-AEF9-F9246F36981B}" type="parTrans" cxnId="{A1E9614C-1990-482C-B4B1-72EB5567DE0E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56FDCCDA-95BD-4214-B83A-3D27E3773D03}" type="sibTrans" cxnId="{A1E9614C-1990-482C-B4B1-72EB5567DE0E}">
      <dgm:prSet/>
      <dgm:spPr/>
      <dgm:t>
        <a:bodyPr/>
        <a:lstStyle/>
        <a:p>
          <a:endParaRPr lang="en-US" sz="23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B1AC657B-30B4-42FB-BF43-49A49895961E}" type="pres">
      <dgm:prSet presAssocID="{0CD68446-97EC-47C2-989E-07C04C876EE5}" presName="compositeShape" presStyleCnt="0">
        <dgm:presLayoutVars>
          <dgm:chMax val="7"/>
          <dgm:dir/>
          <dgm:resizeHandles val="exact"/>
        </dgm:presLayoutVars>
      </dgm:prSet>
      <dgm:spPr/>
    </dgm:pt>
    <dgm:pt modelId="{04743C06-FEA2-4A28-B17D-4A86D58BCA43}" type="pres">
      <dgm:prSet presAssocID="{0CD68446-97EC-47C2-989E-07C04C876EE5}" presName="wedge1" presStyleLbl="node1" presStyleIdx="0" presStyleCnt="6"/>
      <dgm:spPr/>
    </dgm:pt>
    <dgm:pt modelId="{3E5A53A3-90BF-4E8A-99FB-559E9BDD70B5}" type="pres">
      <dgm:prSet presAssocID="{0CD68446-97EC-47C2-989E-07C04C876EE5}" presName="wedge1Tx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7B3BD454-EB68-4E49-85C2-B9C0CE4C15C2}" type="pres">
      <dgm:prSet presAssocID="{0CD68446-97EC-47C2-989E-07C04C876EE5}" presName="wedge2" presStyleLbl="node1" presStyleIdx="1" presStyleCnt="6"/>
      <dgm:spPr/>
    </dgm:pt>
    <dgm:pt modelId="{CF839EF8-3E2B-4298-AC4C-AD506CC68EE6}" type="pres">
      <dgm:prSet presAssocID="{0CD68446-97EC-47C2-989E-07C04C876EE5}" presName="wedge2Tx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A31E2B36-702C-42FF-88F9-AD4B1FCF05F2}" type="pres">
      <dgm:prSet presAssocID="{0CD68446-97EC-47C2-989E-07C04C876EE5}" presName="wedge3" presStyleLbl="node1" presStyleIdx="2" presStyleCnt="6"/>
      <dgm:spPr/>
    </dgm:pt>
    <dgm:pt modelId="{8E8EB45B-5D7D-4359-9D39-CC4B8DB0482D}" type="pres">
      <dgm:prSet presAssocID="{0CD68446-97EC-47C2-989E-07C04C876EE5}" presName="wedge3Tx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3F94ABEC-2B47-441C-9576-E2AF501B36DA}" type="pres">
      <dgm:prSet presAssocID="{0CD68446-97EC-47C2-989E-07C04C876EE5}" presName="wedge4" presStyleLbl="node1" presStyleIdx="3" presStyleCnt="6"/>
      <dgm:spPr/>
    </dgm:pt>
    <dgm:pt modelId="{5ECF6153-72E5-455F-A1B5-B5FD4E8A3128}" type="pres">
      <dgm:prSet presAssocID="{0CD68446-97EC-47C2-989E-07C04C876EE5}" presName="wedge4Tx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FC541067-228F-44D6-B2BF-9C701B99333A}" type="pres">
      <dgm:prSet presAssocID="{0CD68446-97EC-47C2-989E-07C04C876EE5}" presName="wedge5" presStyleLbl="node1" presStyleIdx="4" presStyleCnt="6"/>
      <dgm:spPr/>
    </dgm:pt>
    <dgm:pt modelId="{2E920A63-1273-40D5-89DE-7616CFFFBCA9}" type="pres">
      <dgm:prSet presAssocID="{0CD68446-97EC-47C2-989E-07C04C876EE5}" presName="wedge5Tx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5E24C99-E8F4-4E8E-9B61-7BBC9A5E5B25}" type="pres">
      <dgm:prSet presAssocID="{0CD68446-97EC-47C2-989E-07C04C876EE5}" presName="wedge6" presStyleLbl="node1" presStyleIdx="5" presStyleCnt="6"/>
      <dgm:spPr/>
    </dgm:pt>
    <dgm:pt modelId="{A38F7796-2911-4744-86C2-DF55A24B8355}" type="pres">
      <dgm:prSet presAssocID="{0CD68446-97EC-47C2-989E-07C04C876EE5}" presName="wedge6Tx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5BB9020C-751B-47F0-9BE6-9D3AC44FA9F2}" type="presOf" srcId="{DED402A1-EE77-41FF-AB34-F586809DB5BC}" destId="{7B3BD454-EB68-4E49-85C2-B9C0CE4C15C2}" srcOrd="0" destOrd="0" presId="urn:microsoft.com/office/officeart/2005/8/layout/chart3"/>
    <dgm:cxn modelId="{55C6F40E-C0C6-40B9-8DC2-C4D08D10D57C}" type="presOf" srcId="{193CB983-E82B-4D9D-98B8-5D44DF16DBCD}" destId="{A38F7796-2911-4744-86C2-DF55A24B8355}" srcOrd="1" destOrd="0" presId="urn:microsoft.com/office/officeart/2005/8/layout/chart3"/>
    <dgm:cxn modelId="{D4D8F82B-45C6-4621-85DC-ABDD3F4351CC}" type="presOf" srcId="{0CD68446-97EC-47C2-989E-07C04C876EE5}" destId="{B1AC657B-30B4-42FB-BF43-49A49895961E}" srcOrd="0" destOrd="0" presId="urn:microsoft.com/office/officeart/2005/8/layout/chart3"/>
    <dgm:cxn modelId="{60DA6533-AF10-4F61-9A2E-6E1035CC4854}" type="presOf" srcId="{CFBD66A2-06E2-4642-80C3-00266CEB5FEE}" destId="{04743C06-FEA2-4A28-B17D-4A86D58BCA43}" srcOrd="0" destOrd="0" presId="urn:microsoft.com/office/officeart/2005/8/layout/chart3"/>
    <dgm:cxn modelId="{BEC9A55E-32D3-4DB4-B8A9-51806252A004}" type="presOf" srcId="{0DC08297-1BCB-4C4D-A04F-9BDB7A7A9822}" destId="{3F94ABEC-2B47-441C-9576-E2AF501B36DA}" srcOrd="0" destOrd="0" presId="urn:microsoft.com/office/officeart/2005/8/layout/chart3"/>
    <dgm:cxn modelId="{A1E9614C-1990-482C-B4B1-72EB5567DE0E}" srcId="{0CD68446-97EC-47C2-989E-07C04C876EE5}" destId="{193CB983-E82B-4D9D-98B8-5D44DF16DBCD}" srcOrd="5" destOrd="0" parTransId="{315018E5-37F7-4CFB-AEF9-F9246F36981B}" sibTransId="{56FDCCDA-95BD-4214-B83A-3D27E3773D03}"/>
    <dgm:cxn modelId="{50FF267D-E9A8-4290-9916-D852304DF0A4}" srcId="{0CD68446-97EC-47C2-989E-07C04C876EE5}" destId="{CFBD66A2-06E2-4642-80C3-00266CEB5FEE}" srcOrd="0" destOrd="0" parTransId="{D0DE32AE-3BCE-4931-B65F-9CA21123B70A}" sibTransId="{3B3088EF-BEF2-4D97-ADD6-3D35E7DC1FB5}"/>
    <dgm:cxn modelId="{F7C6168A-01A0-4512-8252-239C0C50AF6F}" type="presOf" srcId="{193CB983-E82B-4D9D-98B8-5D44DF16DBCD}" destId="{A5E24C99-E8F4-4E8E-9B61-7BBC9A5E5B25}" srcOrd="0" destOrd="0" presId="urn:microsoft.com/office/officeart/2005/8/layout/chart3"/>
    <dgm:cxn modelId="{189D728C-FF8A-47B6-A4C5-8A10F097F01A}" type="presOf" srcId="{CFBD66A2-06E2-4642-80C3-00266CEB5FEE}" destId="{3E5A53A3-90BF-4E8A-99FB-559E9BDD70B5}" srcOrd="1" destOrd="0" presId="urn:microsoft.com/office/officeart/2005/8/layout/chart3"/>
    <dgm:cxn modelId="{27B7AB96-93FE-416D-807F-EB62D1AAD1E4}" type="presOf" srcId="{5501BA9F-B468-4545-B910-A23B13DFEAD9}" destId="{FC541067-228F-44D6-B2BF-9C701B99333A}" srcOrd="0" destOrd="0" presId="urn:microsoft.com/office/officeart/2005/8/layout/chart3"/>
    <dgm:cxn modelId="{B5B42D9A-5F3A-4CBD-A85E-7784B6A102A3}" srcId="{0CD68446-97EC-47C2-989E-07C04C876EE5}" destId="{165A0AEC-F4A0-42EC-B55C-68EFCB816645}" srcOrd="2" destOrd="0" parTransId="{6CBE7FB2-D76F-4EF5-8869-8E9DC82DB2DA}" sibTransId="{A84E5BEA-FD2C-493D-A620-EFC1B645C169}"/>
    <dgm:cxn modelId="{8D3757AB-D76F-4C9D-86A8-FB4BE11B491E}" type="presOf" srcId="{DED402A1-EE77-41FF-AB34-F586809DB5BC}" destId="{CF839EF8-3E2B-4298-AC4C-AD506CC68EE6}" srcOrd="1" destOrd="0" presId="urn:microsoft.com/office/officeart/2005/8/layout/chart3"/>
    <dgm:cxn modelId="{692DE2AD-740A-4E52-8B19-1E156ED64193}" srcId="{0CD68446-97EC-47C2-989E-07C04C876EE5}" destId="{5501BA9F-B468-4545-B910-A23B13DFEAD9}" srcOrd="4" destOrd="0" parTransId="{D06EED2D-22B7-4F45-A28F-83F175734114}" sibTransId="{73D3611C-DDF9-4C64-8FBD-EC1D27EA8C74}"/>
    <dgm:cxn modelId="{F277BFBF-A1AB-44D5-B82B-9E698AAC0BFB}" type="presOf" srcId="{165A0AEC-F4A0-42EC-B55C-68EFCB816645}" destId="{8E8EB45B-5D7D-4359-9D39-CC4B8DB0482D}" srcOrd="1" destOrd="0" presId="urn:microsoft.com/office/officeart/2005/8/layout/chart3"/>
    <dgm:cxn modelId="{771499C7-096A-43D6-B15C-B0EAB0B746F4}" type="presOf" srcId="{0DC08297-1BCB-4C4D-A04F-9BDB7A7A9822}" destId="{5ECF6153-72E5-455F-A1B5-B5FD4E8A3128}" srcOrd="1" destOrd="0" presId="urn:microsoft.com/office/officeart/2005/8/layout/chart3"/>
    <dgm:cxn modelId="{B517C2D5-3D6C-4213-9015-A463CF5CA1B6}" type="presOf" srcId="{5501BA9F-B468-4545-B910-A23B13DFEAD9}" destId="{2E920A63-1273-40D5-89DE-7616CFFFBCA9}" srcOrd="1" destOrd="0" presId="urn:microsoft.com/office/officeart/2005/8/layout/chart3"/>
    <dgm:cxn modelId="{7894A0D6-161A-46DA-870B-C88D20E76D06}" srcId="{0CD68446-97EC-47C2-989E-07C04C876EE5}" destId="{DED402A1-EE77-41FF-AB34-F586809DB5BC}" srcOrd="1" destOrd="0" parTransId="{78E69E23-8B7A-4DBE-8714-74582AAA8754}" sibTransId="{79DC5F81-A397-49F3-92CE-12F4625D7624}"/>
    <dgm:cxn modelId="{1F92E4EF-64EC-4FCF-9E30-E867C608E2CC}" srcId="{0CD68446-97EC-47C2-989E-07C04C876EE5}" destId="{0DC08297-1BCB-4C4D-A04F-9BDB7A7A9822}" srcOrd="3" destOrd="0" parTransId="{83E6FF03-BD89-4563-8D77-6C211033D5DC}" sibTransId="{5D6FEA2A-BBD7-45D5-9229-7EBE155DF9DE}"/>
    <dgm:cxn modelId="{4BEDBEF5-48B4-4D14-9B2B-4240EF19D280}" type="presOf" srcId="{165A0AEC-F4A0-42EC-B55C-68EFCB816645}" destId="{A31E2B36-702C-42FF-88F9-AD4B1FCF05F2}" srcOrd="0" destOrd="0" presId="urn:microsoft.com/office/officeart/2005/8/layout/chart3"/>
    <dgm:cxn modelId="{F620DB8D-F2E3-446C-ABB4-0EDAD92D8463}" type="presParOf" srcId="{B1AC657B-30B4-42FB-BF43-49A49895961E}" destId="{04743C06-FEA2-4A28-B17D-4A86D58BCA43}" srcOrd="0" destOrd="0" presId="urn:microsoft.com/office/officeart/2005/8/layout/chart3"/>
    <dgm:cxn modelId="{66A9E147-9067-4341-A534-6C6B4FF02152}" type="presParOf" srcId="{B1AC657B-30B4-42FB-BF43-49A49895961E}" destId="{3E5A53A3-90BF-4E8A-99FB-559E9BDD70B5}" srcOrd="1" destOrd="0" presId="urn:microsoft.com/office/officeart/2005/8/layout/chart3"/>
    <dgm:cxn modelId="{377C4657-857D-474F-AE93-F846996948C0}" type="presParOf" srcId="{B1AC657B-30B4-42FB-BF43-49A49895961E}" destId="{7B3BD454-EB68-4E49-85C2-B9C0CE4C15C2}" srcOrd="2" destOrd="0" presId="urn:microsoft.com/office/officeart/2005/8/layout/chart3"/>
    <dgm:cxn modelId="{AEC6C816-C368-42B0-926C-96082EFC0C6D}" type="presParOf" srcId="{B1AC657B-30B4-42FB-BF43-49A49895961E}" destId="{CF839EF8-3E2B-4298-AC4C-AD506CC68EE6}" srcOrd="3" destOrd="0" presId="urn:microsoft.com/office/officeart/2005/8/layout/chart3"/>
    <dgm:cxn modelId="{30F494A5-5F60-4556-BCF9-2FD4EDC77639}" type="presParOf" srcId="{B1AC657B-30B4-42FB-BF43-49A49895961E}" destId="{A31E2B36-702C-42FF-88F9-AD4B1FCF05F2}" srcOrd="4" destOrd="0" presId="urn:microsoft.com/office/officeart/2005/8/layout/chart3"/>
    <dgm:cxn modelId="{DB5E6865-D42E-471B-899F-DEC6DE2E6CC7}" type="presParOf" srcId="{B1AC657B-30B4-42FB-BF43-49A49895961E}" destId="{8E8EB45B-5D7D-4359-9D39-CC4B8DB0482D}" srcOrd="5" destOrd="0" presId="urn:microsoft.com/office/officeart/2005/8/layout/chart3"/>
    <dgm:cxn modelId="{81ECE983-5D7D-4849-AA7D-3A62FF6BEC04}" type="presParOf" srcId="{B1AC657B-30B4-42FB-BF43-49A49895961E}" destId="{3F94ABEC-2B47-441C-9576-E2AF501B36DA}" srcOrd="6" destOrd="0" presId="urn:microsoft.com/office/officeart/2005/8/layout/chart3"/>
    <dgm:cxn modelId="{239E4EF0-8DF3-42ED-9A73-4A8ADE86FAE1}" type="presParOf" srcId="{B1AC657B-30B4-42FB-BF43-49A49895961E}" destId="{5ECF6153-72E5-455F-A1B5-B5FD4E8A3128}" srcOrd="7" destOrd="0" presId="urn:microsoft.com/office/officeart/2005/8/layout/chart3"/>
    <dgm:cxn modelId="{2227AADD-4C9D-4FC0-A975-998670F4AA79}" type="presParOf" srcId="{B1AC657B-30B4-42FB-BF43-49A49895961E}" destId="{FC541067-228F-44D6-B2BF-9C701B99333A}" srcOrd="8" destOrd="0" presId="urn:microsoft.com/office/officeart/2005/8/layout/chart3"/>
    <dgm:cxn modelId="{05B7C060-189C-4FB7-AD63-10B10FB3A843}" type="presParOf" srcId="{B1AC657B-30B4-42FB-BF43-49A49895961E}" destId="{2E920A63-1273-40D5-89DE-7616CFFFBCA9}" srcOrd="9" destOrd="0" presId="urn:microsoft.com/office/officeart/2005/8/layout/chart3"/>
    <dgm:cxn modelId="{92E49D77-4585-420F-A7BF-004FF409BBB1}" type="presParOf" srcId="{B1AC657B-30B4-42FB-BF43-49A49895961E}" destId="{A5E24C99-E8F4-4E8E-9B61-7BBC9A5E5B25}" srcOrd="10" destOrd="0" presId="urn:microsoft.com/office/officeart/2005/8/layout/chart3"/>
    <dgm:cxn modelId="{A24E3080-01BE-4599-8D9B-32F4148DF82A}" type="presParOf" srcId="{B1AC657B-30B4-42FB-BF43-49A49895961E}" destId="{A38F7796-2911-4744-86C2-DF55A24B8355}" srcOrd="11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07349D-4578-4BDD-9B12-48D024F92DBF}" type="doc">
      <dgm:prSet loTypeId="urn:microsoft.com/office/officeart/2005/8/layout/target3" loCatId="relationship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1A13F75-158C-44AC-A098-8A150E06F9DA}">
      <dgm:prSet/>
      <dgm:spPr/>
      <dgm:t>
        <a:bodyPr/>
        <a:lstStyle/>
        <a:p>
          <a:pPr rtl="0"/>
          <a:r>
            <a:rPr lang="en-US" dirty="0"/>
            <a:t>Use case Diagram of Our Project</a:t>
          </a:r>
        </a:p>
      </dgm:t>
    </dgm:pt>
    <dgm:pt modelId="{1E379890-1018-49C3-80DF-16E5BF28B5FA}" type="parTrans" cxnId="{298DCE81-6C0F-4791-8BBF-22EAECC584AE}">
      <dgm:prSet/>
      <dgm:spPr/>
      <dgm:t>
        <a:bodyPr/>
        <a:lstStyle/>
        <a:p>
          <a:endParaRPr lang="en-US"/>
        </a:p>
      </dgm:t>
    </dgm:pt>
    <dgm:pt modelId="{2B074D31-B3A2-40D3-A973-B163599CC18E}" type="sibTrans" cxnId="{298DCE81-6C0F-4791-8BBF-22EAECC584AE}">
      <dgm:prSet/>
      <dgm:spPr/>
      <dgm:t>
        <a:bodyPr/>
        <a:lstStyle/>
        <a:p>
          <a:endParaRPr lang="en-US"/>
        </a:p>
      </dgm:t>
    </dgm:pt>
    <dgm:pt modelId="{75DFDB88-92EA-4953-AD95-BCF17915C260}" type="pres">
      <dgm:prSet presAssocID="{DD07349D-4578-4BDD-9B12-48D024F92DBF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31B855DF-40F4-40C9-9EF9-ACB6319C38FB}" type="pres">
      <dgm:prSet presAssocID="{41A13F75-158C-44AC-A098-8A150E06F9DA}" presName="circle1" presStyleLbl="node1" presStyleIdx="0" presStyleCnt="1"/>
      <dgm:spPr/>
    </dgm:pt>
    <dgm:pt modelId="{271C2C7B-853C-4B5C-9308-F44E00B5A0E4}" type="pres">
      <dgm:prSet presAssocID="{41A13F75-158C-44AC-A098-8A150E06F9DA}" presName="space" presStyleCnt="0"/>
      <dgm:spPr/>
    </dgm:pt>
    <dgm:pt modelId="{3D09F1A6-D6E8-4B9A-9103-8EDC65AE37F6}" type="pres">
      <dgm:prSet presAssocID="{41A13F75-158C-44AC-A098-8A150E06F9DA}" presName="rect1" presStyleLbl="alignAcc1" presStyleIdx="0" presStyleCnt="1" custLinFactNeighborX="0" custLinFactNeighborY="-13846"/>
      <dgm:spPr/>
    </dgm:pt>
    <dgm:pt modelId="{E651AB2F-52E9-44D8-9A73-381D158593A3}" type="pres">
      <dgm:prSet presAssocID="{41A13F75-158C-44AC-A098-8A150E06F9DA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417BD00F-0821-4ADF-A326-8C413616F99B}" type="presOf" srcId="{DD07349D-4578-4BDD-9B12-48D024F92DBF}" destId="{75DFDB88-92EA-4953-AD95-BCF17915C260}" srcOrd="0" destOrd="0" presId="urn:microsoft.com/office/officeart/2005/8/layout/target3"/>
    <dgm:cxn modelId="{48FDED6C-4E79-432B-BD9B-D8A9B794F87E}" type="presOf" srcId="{41A13F75-158C-44AC-A098-8A150E06F9DA}" destId="{E651AB2F-52E9-44D8-9A73-381D158593A3}" srcOrd="1" destOrd="0" presId="urn:microsoft.com/office/officeart/2005/8/layout/target3"/>
    <dgm:cxn modelId="{468DFB7D-356F-4BD3-BFA7-E3EB97F32871}" type="presOf" srcId="{41A13F75-158C-44AC-A098-8A150E06F9DA}" destId="{3D09F1A6-D6E8-4B9A-9103-8EDC65AE37F6}" srcOrd="0" destOrd="0" presId="urn:microsoft.com/office/officeart/2005/8/layout/target3"/>
    <dgm:cxn modelId="{298DCE81-6C0F-4791-8BBF-22EAECC584AE}" srcId="{DD07349D-4578-4BDD-9B12-48D024F92DBF}" destId="{41A13F75-158C-44AC-A098-8A150E06F9DA}" srcOrd="0" destOrd="0" parTransId="{1E379890-1018-49C3-80DF-16E5BF28B5FA}" sibTransId="{2B074D31-B3A2-40D3-A973-B163599CC18E}"/>
    <dgm:cxn modelId="{52329C36-AAD9-4ABA-841C-3A8D013A736D}" type="presParOf" srcId="{75DFDB88-92EA-4953-AD95-BCF17915C260}" destId="{31B855DF-40F4-40C9-9EF9-ACB6319C38FB}" srcOrd="0" destOrd="0" presId="urn:microsoft.com/office/officeart/2005/8/layout/target3"/>
    <dgm:cxn modelId="{D4DB129A-84C5-4697-B5DE-DF1EC95D0391}" type="presParOf" srcId="{75DFDB88-92EA-4953-AD95-BCF17915C260}" destId="{271C2C7B-853C-4B5C-9308-F44E00B5A0E4}" srcOrd="1" destOrd="0" presId="urn:microsoft.com/office/officeart/2005/8/layout/target3"/>
    <dgm:cxn modelId="{95C65708-1660-42B6-9F97-B0D344A8AC3E}" type="presParOf" srcId="{75DFDB88-92EA-4953-AD95-BCF17915C260}" destId="{3D09F1A6-D6E8-4B9A-9103-8EDC65AE37F6}" srcOrd="2" destOrd="0" presId="urn:microsoft.com/office/officeart/2005/8/layout/target3"/>
    <dgm:cxn modelId="{D00292AA-0BB8-46E6-9EC6-E096A174A4DE}" type="presParOf" srcId="{75DFDB88-92EA-4953-AD95-BCF17915C260}" destId="{E651AB2F-52E9-44D8-9A73-381D158593A3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5663D8-FAF6-49A2-AD95-3532962FBD3F}">
      <dsp:nvSpPr>
        <dsp:cNvPr id="0" name=""/>
        <dsp:cNvSpPr/>
      </dsp:nvSpPr>
      <dsp:spPr>
        <a:xfrm>
          <a:off x="0" y="498801"/>
          <a:ext cx="4358935" cy="435893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glow rad="228600">
            <a:schemeClr val="accent2">
              <a:satMod val="175000"/>
              <a:alpha val="40000"/>
            </a:schemeClr>
          </a:glow>
          <a:reflection blurRad="6350" stA="52000" endA="300" endPos="35000" dir="5400000" sy="-100000" algn="bl" rotWithShape="0"/>
        </a:effectLst>
        <a:sp3d extrusionH="381000" contourW="38100" prstMaterial="matte">
          <a:bevelT/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F32148-0B9B-4374-8D27-46BEEBD28027}">
      <dsp:nvSpPr>
        <dsp:cNvPr id="0" name=""/>
        <dsp:cNvSpPr/>
      </dsp:nvSpPr>
      <dsp:spPr>
        <a:xfrm>
          <a:off x="2179467" y="498801"/>
          <a:ext cx="5085424" cy="435893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0" tIns="304800" rIns="304800" bIns="304800" numCol="1" spcCol="1270" anchor="ctr" anchorCtr="0">
          <a:noAutofit/>
        </a:bodyPr>
        <a:lstStyle/>
        <a:p>
          <a:pPr marL="0" lvl="0" indent="0" algn="ctr" defTabSz="3556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0" kern="1200" dirty="0">
            <a:latin typeface="Poor Richard" panose="02080502050505020702" pitchFamily="18" charset="0"/>
          </a:endParaRPr>
        </a:p>
      </dsp:txBody>
      <dsp:txXfrm>
        <a:off x="2179467" y="498801"/>
        <a:ext cx="5085424" cy="2070494"/>
      </dsp:txXfrm>
    </dsp:sp>
    <dsp:sp modelId="{9FF1C2BB-F64B-42CD-B769-F44D97515086}">
      <dsp:nvSpPr>
        <dsp:cNvPr id="0" name=""/>
        <dsp:cNvSpPr/>
      </dsp:nvSpPr>
      <dsp:spPr>
        <a:xfrm>
          <a:off x="1144220" y="2569295"/>
          <a:ext cx="2070494" cy="2070494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DDC95C-C491-4232-8A35-29F80030BCD9}">
      <dsp:nvSpPr>
        <dsp:cNvPr id="0" name=""/>
        <dsp:cNvSpPr/>
      </dsp:nvSpPr>
      <dsp:spPr>
        <a:xfrm>
          <a:off x="2179467" y="2569295"/>
          <a:ext cx="5085424" cy="207049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0" tIns="304800" rIns="304800" bIns="304800" numCol="1" spcCol="1270" anchor="ctr" anchorCtr="0">
          <a:noAutofit/>
        </a:bodyPr>
        <a:lstStyle/>
        <a:p>
          <a:pPr marL="0" lvl="0" indent="0" algn="ctr" defTabSz="3556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0" kern="1200" dirty="0">
            <a:latin typeface="Poor Richard" panose="02080502050505020702" pitchFamily="18" charset="0"/>
          </a:endParaRPr>
        </a:p>
      </dsp:txBody>
      <dsp:txXfrm>
        <a:off x="2179467" y="2569295"/>
        <a:ext cx="5085424" cy="20704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743C06-FEA2-4A28-B17D-4A86D58BCA43}">
      <dsp:nvSpPr>
        <dsp:cNvPr id="0" name=""/>
        <dsp:cNvSpPr/>
      </dsp:nvSpPr>
      <dsp:spPr>
        <a:xfrm>
          <a:off x="1777365" y="400164"/>
          <a:ext cx="5760720" cy="5760720"/>
        </a:xfrm>
        <a:prstGeom prst="pie">
          <a:avLst>
            <a:gd name="adj1" fmla="val 16200000"/>
            <a:gd name="adj2" fmla="val 1980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Kalpurush" panose="02000600000000000000" pitchFamily="2" charset="0"/>
              <a:cs typeface="Kalpurush" panose="02000600000000000000" pitchFamily="2" charset="0"/>
            </a:rPr>
            <a:t>A project work by______</a:t>
          </a:r>
        </a:p>
      </dsp:txBody>
      <dsp:txXfrm>
        <a:off x="4719447" y="1017384"/>
        <a:ext cx="1680210" cy="1234440"/>
      </dsp:txXfrm>
    </dsp:sp>
    <dsp:sp modelId="{7B3BD454-EB68-4E49-85C2-B9C0CE4C15C2}">
      <dsp:nvSpPr>
        <dsp:cNvPr id="0" name=""/>
        <dsp:cNvSpPr/>
      </dsp:nvSpPr>
      <dsp:spPr>
        <a:xfrm>
          <a:off x="1605915" y="697115"/>
          <a:ext cx="5760720" cy="5760720"/>
        </a:xfrm>
        <a:prstGeom prst="pie">
          <a:avLst>
            <a:gd name="adj1" fmla="val 19800000"/>
            <a:gd name="adj2" fmla="val 180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n-BD" sz="2300" kern="1200" dirty="0">
              <a:latin typeface="Kalpurush" panose="02000600000000000000" pitchFamily="2" charset="0"/>
              <a:cs typeface="Kalpurush" panose="02000600000000000000" pitchFamily="2" charset="0"/>
            </a:rPr>
            <a:t>Tajim</a:t>
          </a:r>
          <a:r>
            <a:rPr lang="en-GB" sz="2300" kern="1200" dirty="0">
              <a:latin typeface="Kalpurush" panose="02000600000000000000" pitchFamily="2" charset="0"/>
              <a:cs typeface="Kalpurush" panose="02000600000000000000" pitchFamily="2" charset="0"/>
            </a:rPr>
            <a:t> Md. </a:t>
          </a:r>
          <a:r>
            <a:rPr lang="bn-BD" sz="2300" kern="1200" dirty="0">
              <a:latin typeface="Kalpurush" panose="02000600000000000000" pitchFamily="2" charset="0"/>
              <a:cs typeface="Kalpurush" panose="02000600000000000000" pitchFamily="2" charset="0"/>
            </a:rPr>
            <a:t>Niamat Ullah Akhund</a:t>
          </a:r>
          <a:r>
            <a:rPr lang="en-GB" sz="2300" kern="1200" dirty="0">
              <a:latin typeface="Kalpurush" panose="02000600000000000000" pitchFamily="2" charset="0"/>
              <a:cs typeface="Kalpurush" panose="02000600000000000000" pitchFamily="2" charset="0"/>
            </a:rPr>
            <a:t>; </a:t>
          </a:r>
          <a:endParaRPr lang="en-US" sz="2300" kern="1200" dirty="0">
            <a:latin typeface="Kalpurush" panose="02000600000000000000" pitchFamily="2" charset="0"/>
            <a:cs typeface="Kalpurush" panose="02000600000000000000" pitchFamily="2" charset="0"/>
          </a:endParaRPr>
        </a:p>
      </dsp:txBody>
      <dsp:txXfrm>
        <a:off x="5549265" y="2994545"/>
        <a:ext cx="1741932" cy="1165860"/>
      </dsp:txXfrm>
    </dsp:sp>
    <dsp:sp modelId="{A31E2B36-702C-42FF-88F9-AD4B1FCF05F2}">
      <dsp:nvSpPr>
        <dsp:cNvPr id="0" name=""/>
        <dsp:cNvSpPr/>
      </dsp:nvSpPr>
      <dsp:spPr>
        <a:xfrm>
          <a:off x="1605915" y="697115"/>
          <a:ext cx="5760720" cy="5760720"/>
        </a:xfrm>
        <a:prstGeom prst="pie">
          <a:avLst>
            <a:gd name="adj1" fmla="val 1800000"/>
            <a:gd name="adj2" fmla="val 540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latin typeface="Kalpurush" panose="02000600000000000000" pitchFamily="2" charset="0"/>
              <a:cs typeface="Kalpurush" panose="02000600000000000000" pitchFamily="2" charset="0"/>
            </a:rPr>
            <a:t>Momin</a:t>
          </a:r>
          <a:r>
            <a:rPr lang="en-US" sz="2300" kern="1200" dirty="0">
              <a:latin typeface="Kalpurush" panose="02000600000000000000" pitchFamily="2" charset="0"/>
              <a:cs typeface="Kalpurush" panose="02000600000000000000" pitchFamily="2" charset="0"/>
            </a:rPr>
            <a:t> Ahmed</a:t>
          </a:r>
        </a:p>
      </dsp:txBody>
      <dsp:txXfrm>
        <a:off x="4547997" y="4606175"/>
        <a:ext cx="1680210" cy="1234440"/>
      </dsp:txXfrm>
    </dsp:sp>
    <dsp:sp modelId="{3F94ABEC-2B47-441C-9576-E2AF501B36DA}">
      <dsp:nvSpPr>
        <dsp:cNvPr id="0" name=""/>
        <dsp:cNvSpPr/>
      </dsp:nvSpPr>
      <dsp:spPr>
        <a:xfrm>
          <a:off x="1605915" y="697115"/>
          <a:ext cx="5760720" cy="5760720"/>
        </a:xfrm>
        <a:prstGeom prst="pie">
          <a:avLst>
            <a:gd name="adj1" fmla="val 5400000"/>
            <a:gd name="adj2" fmla="val 900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Kalpurush" panose="02000600000000000000" pitchFamily="2" charset="0"/>
              <a:cs typeface="Kalpurush" panose="02000600000000000000" pitchFamily="2" charset="0"/>
            </a:rPr>
            <a:t>Imran Hossain</a:t>
          </a:r>
        </a:p>
      </dsp:txBody>
      <dsp:txXfrm>
        <a:off x="2744343" y="4606175"/>
        <a:ext cx="1680210" cy="1234440"/>
      </dsp:txXfrm>
    </dsp:sp>
    <dsp:sp modelId="{FC541067-228F-44D6-B2BF-9C701B99333A}">
      <dsp:nvSpPr>
        <dsp:cNvPr id="0" name=""/>
        <dsp:cNvSpPr/>
      </dsp:nvSpPr>
      <dsp:spPr>
        <a:xfrm>
          <a:off x="1605915" y="697115"/>
          <a:ext cx="5760720" cy="5760720"/>
        </a:xfrm>
        <a:prstGeom prst="pie">
          <a:avLst>
            <a:gd name="adj1" fmla="val 9000000"/>
            <a:gd name="adj2" fmla="val 1260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latin typeface="Kalpurush" panose="02000600000000000000" pitchFamily="2" charset="0"/>
              <a:cs typeface="Kalpurush" panose="02000600000000000000" pitchFamily="2" charset="0"/>
            </a:rPr>
            <a:t>Shouvik</a:t>
          </a:r>
          <a:r>
            <a:rPr lang="en-US" sz="2300" kern="1200" dirty="0">
              <a:latin typeface="Kalpurush" panose="02000600000000000000" pitchFamily="2" charset="0"/>
              <a:cs typeface="Kalpurush" panose="02000600000000000000" pitchFamily="2" charset="0"/>
            </a:rPr>
            <a:t> Sarkar</a:t>
          </a:r>
        </a:p>
      </dsp:txBody>
      <dsp:txXfrm>
        <a:off x="1695069" y="2994545"/>
        <a:ext cx="1741932" cy="1165860"/>
      </dsp:txXfrm>
    </dsp:sp>
    <dsp:sp modelId="{A5E24C99-E8F4-4E8E-9B61-7BBC9A5E5B25}">
      <dsp:nvSpPr>
        <dsp:cNvPr id="0" name=""/>
        <dsp:cNvSpPr/>
      </dsp:nvSpPr>
      <dsp:spPr>
        <a:xfrm>
          <a:off x="1605915" y="697115"/>
          <a:ext cx="5760720" cy="5760720"/>
        </a:xfrm>
        <a:prstGeom prst="pie">
          <a:avLst>
            <a:gd name="adj1" fmla="val 12600000"/>
            <a:gd name="adj2" fmla="val 1620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Kalpurush" panose="02000600000000000000" pitchFamily="2" charset="0"/>
              <a:cs typeface="Kalpurush" panose="02000600000000000000" pitchFamily="2" charset="0"/>
            </a:rPr>
            <a:t>Raju Sheikh</a:t>
          </a:r>
        </a:p>
      </dsp:txBody>
      <dsp:txXfrm>
        <a:off x="2744343" y="1314335"/>
        <a:ext cx="1680210" cy="12344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B855DF-40F4-40C9-9EF9-ACB6319C38FB}">
      <dsp:nvSpPr>
        <dsp:cNvPr id="0" name=""/>
        <dsp:cNvSpPr/>
      </dsp:nvSpPr>
      <dsp:spPr>
        <a:xfrm>
          <a:off x="0" y="0"/>
          <a:ext cx="528034" cy="528034"/>
        </a:xfrm>
        <a:prstGeom prst="pie">
          <a:avLst>
            <a:gd name="adj1" fmla="val 5400000"/>
            <a:gd name="adj2" fmla="val 16200000"/>
          </a:avLst>
        </a:prstGeom>
        <a:blipFill rotWithShape="0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dk2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outerShdw blurRad="381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D09F1A6-D6E8-4B9A-9103-8EDC65AE37F6}">
      <dsp:nvSpPr>
        <dsp:cNvPr id="0" name=""/>
        <dsp:cNvSpPr/>
      </dsp:nvSpPr>
      <dsp:spPr>
        <a:xfrm>
          <a:off x="264017" y="0"/>
          <a:ext cx="8879982" cy="528034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Use case Diagram of Our Project</a:t>
          </a:r>
        </a:p>
      </dsp:txBody>
      <dsp:txXfrm>
        <a:off x="264017" y="0"/>
        <a:ext cx="8879982" cy="528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7" name="Picture 6" descr="S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25780"/>
              <a:ext cx="1664208" cy="612648"/>
            </a:xfrm>
            <a:prstGeom prst="rect">
              <a:avLst/>
            </a:prstGeom>
          </p:spPr>
        </p:pic>
        <p:pic>
          <p:nvPicPr>
            <p:cNvPr id="14" name="Picture 13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719572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2505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54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56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7025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199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10374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1529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2111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293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221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442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434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3603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17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345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143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70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72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6858001"/>
            <a:chOff x="0" y="0"/>
            <a:chExt cx="9144000" cy="6858001"/>
          </a:xfrm>
        </p:grpSpPr>
        <p:pic>
          <p:nvPicPr>
            <p:cNvPr id="8" name="Picture 7" descr="S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39689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6211888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BBAED8A-42C5-45AB-ADAB-C5C5B72B3C7B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1AC4D6B-0021-4E97-B761-774FD4B6A8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460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7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645559833"/>
              </p:ext>
            </p:extLst>
          </p:nvPr>
        </p:nvGraphicFramePr>
        <p:xfrm>
          <a:off x="734096" y="1081826"/>
          <a:ext cx="7264892" cy="53565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/>
          <p:cNvSpPr/>
          <p:nvPr/>
        </p:nvSpPr>
        <p:spPr>
          <a:xfrm>
            <a:off x="3255797" y="2785186"/>
            <a:ext cx="4248391" cy="830997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sz="495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Poor Richard" panose="02080502050505020702" pitchFamily="18" charset="0"/>
              </a:rPr>
              <a:t>WELCOME</a:t>
            </a:r>
            <a:endParaRPr lang="en-US" sz="495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560559" y="4030651"/>
            <a:ext cx="6764787" cy="1315745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sz="405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Poor Richard" panose="02080502050505020702" pitchFamily="18" charset="0"/>
              </a:rPr>
              <a:t>TO   OUR</a:t>
            </a:r>
          </a:p>
          <a:p>
            <a:pPr algn="ctr"/>
            <a:r>
              <a:rPr lang="en-US" sz="405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Poor Richard" panose="02080502050505020702" pitchFamily="18" charset="0"/>
              </a:rPr>
              <a:t> PROJECT</a:t>
            </a:r>
            <a:endParaRPr lang="en-US" sz="405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70326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196948" y="633046"/>
            <a:ext cx="2011680" cy="1730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Donating</a:t>
            </a:r>
          </a:p>
          <a:p>
            <a:pPr algn="ctr"/>
            <a:r>
              <a:rPr lang="en-US" dirty="0"/>
              <a:t>By click on Donate Now Button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2B9987-658D-4556-93A1-E69F99B9F1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531" y="-67068"/>
            <a:ext cx="3754555" cy="692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676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0" y="576775"/>
            <a:ext cx="2011680" cy="1730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Donating form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6AE6E-CCFD-44BE-98E0-817EA9D1E9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209" y="0"/>
            <a:ext cx="73134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991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196948" y="633046"/>
            <a:ext cx="2011680" cy="1730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Donating form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7B13F9-2F65-4816-ACB3-92E7BC0A78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909" y="0"/>
            <a:ext cx="43241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341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0" y="0"/>
            <a:ext cx="2011680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an Event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4579E2-20A2-4078-A167-8208F96E5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182"/>
            <a:ext cx="9144000" cy="556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682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0" y="0"/>
            <a:ext cx="2011680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an Event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67378E-C051-41CD-8BA3-8AB3B59C2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182"/>
            <a:ext cx="9144000" cy="617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062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-1" y="0"/>
            <a:ext cx="4079631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Contact us page with </a:t>
            </a:r>
            <a:r>
              <a:rPr lang="en-US" dirty="0" err="1"/>
              <a:t>gogle</a:t>
            </a:r>
            <a:r>
              <a:rPr lang="en-US" dirty="0"/>
              <a:t> 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B32D36-EFFA-4A3E-A7BF-AA5100F4A7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9514"/>
            <a:ext cx="9144000" cy="461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37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0" y="0"/>
            <a:ext cx="4206240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Blog page for suggestion and discussion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4CAD1F-CCB5-4853-827D-18C15D3F4D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8506"/>
            <a:ext cx="9144000" cy="500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726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327713" y="2595393"/>
            <a:ext cx="6606862" cy="14810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Let’s See Our  Project Admin Site</a:t>
            </a:r>
          </a:p>
        </p:txBody>
      </p:sp>
    </p:spTree>
    <p:extLst>
      <p:ext uri="{BB962C8B-B14F-4D97-AF65-F5344CB8AC3E}">
        <p14:creationId xmlns:p14="http://schemas.microsoft.com/office/powerpoint/2010/main" val="1566913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0" y="0"/>
            <a:ext cx="4206240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 in for admin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715117-5906-4497-8F23-F672745B8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701" y="661182"/>
            <a:ext cx="6485206" cy="548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907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0" y="0"/>
            <a:ext cx="4206240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Admin can create event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CBFB6A-13BE-460E-ADA7-2FCA21910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2168"/>
            <a:ext cx="9144000" cy="567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659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4400" y="1169207"/>
            <a:ext cx="7411791" cy="433965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8000" b="1" cap="small" dirty="0">
                <a:latin typeface="Kalpurush" panose="020006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Manage Your Funds in a Smart Way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536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0" y="0"/>
            <a:ext cx="4206240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Admin can see all the events details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46A292-8531-47B7-93DF-3EBD6E296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3518"/>
            <a:ext cx="9144000" cy="614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910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C41195-5650-4968-950A-1512A5EEF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617" y="0"/>
            <a:ext cx="727938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C73EF8-3EA4-4109-A9F6-16CA3664D82F}"/>
              </a:ext>
            </a:extLst>
          </p:cNvPr>
          <p:cNvSpPr/>
          <p:nvPr/>
        </p:nvSpPr>
        <p:spPr>
          <a:xfrm>
            <a:off x="0" y="0"/>
            <a:ext cx="1864617" cy="33762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Admin can edit, update and delete all the events.</a:t>
            </a:r>
          </a:p>
        </p:txBody>
      </p:sp>
    </p:spTree>
    <p:extLst>
      <p:ext uri="{BB962C8B-B14F-4D97-AF65-F5344CB8AC3E}">
        <p14:creationId xmlns:p14="http://schemas.microsoft.com/office/powerpoint/2010/main" val="26237274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70D344-88D1-4BD5-8931-E80D9B4D2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61182"/>
            <a:ext cx="9144000" cy="61968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B93E479-BDAF-421B-9E7A-527C522DC976}"/>
              </a:ext>
            </a:extLst>
          </p:cNvPr>
          <p:cNvSpPr/>
          <p:nvPr/>
        </p:nvSpPr>
        <p:spPr>
          <a:xfrm>
            <a:off x="0" y="0"/>
            <a:ext cx="4206240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add the soft delete feature</a:t>
            </a:r>
          </a:p>
        </p:txBody>
      </p:sp>
    </p:spTree>
    <p:extLst>
      <p:ext uri="{BB962C8B-B14F-4D97-AF65-F5344CB8AC3E}">
        <p14:creationId xmlns:p14="http://schemas.microsoft.com/office/powerpoint/2010/main" val="4260938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93E479-BDAF-421B-9E7A-527C522DC976}"/>
              </a:ext>
            </a:extLst>
          </p:cNvPr>
          <p:cNvSpPr/>
          <p:nvPr/>
        </p:nvSpPr>
        <p:spPr>
          <a:xfrm>
            <a:off x="0" y="0"/>
            <a:ext cx="2433711" cy="43187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Softly deleted events will be appear in Trash page.</a:t>
            </a:r>
          </a:p>
          <a:p>
            <a:pPr algn="ctr"/>
            <a:r>
              <a:rPr lang="en-US" dirty="0"/>
              <a:t>Admin can restore and permanently delete it from here.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CDCFDA-D698-4DF2-96C7-4B52A6CC1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149" y="0"/>
            <a:ext cx="62038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300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93E479-BDAF-421B-9E7A-527C522DC976}"/>
              </a:ext>
            </a:extLst>
          </p:cNvPr>
          <p:cNvSpPr/>
          <p:nvPr/>
        </p:nvSpPr>
        <p:spPr>
          <a:xfrm>
            <a:off x="0" y="0"/>
            <a:ext cx="2433711" cy="43187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requested events will be shown in Event Request Page.</a:t>
            </a:r>
          </a:p>
          <a:p>
            <a:pPr algn="ctr"/>
            <a:r>
              <a:rPr lang="en-US" dirty="0"/>
              <a:t>Admin can Accept or delete the Requested event from here.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F72DE7-6341-45C4-B717-DF97FA885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855" y="0"/>
            <a:ext cx="54439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5100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029358-799B-4C29-8F27-58652E03AA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1132"/>
            <a:ext cx="9144000" cy="458458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FFFD74A-BC5C-4BA1-A8D0-3A8224408AAA}"/>
              </a:ext>
            </a:extLst>
          </p:cNvPr>
          <p:cNvSpPr/>
          <p:nvPr/>
        </p:nvSpPr>
        <p:spPr>
          <a:xfrm>
            <a:off x="112542" y="717452"/>
            <a:ext cx="5008098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Admin can See all donations details from here</a:t>
            </a:r>
          </a:p>
        </p:txBody>
      </p:sp>
    </p:spTree>
    <p:extLst>
      <p:ext uri="{BB962C8B-B14F-4D97-AF65-F5344CB8AC3E}">
        <p14:creationId xmlns:p14="http://schemas.microsoft.com/office/powerpoint/2010/main" val="6897194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FFFD74A-BC5C-4BA1-A8D0-3A8224408AAA}"/>
              </a:ext>
            </a:extLst>
          </p:cNvPr>
          <p:cNvSpPr/>
          <p:nvPr/>
        </p:nvSpPr>
        <p:spPr>
          <a:xfrm>
            <a:off x="0" y="717452"/>
            <a:ext cx="1575661" cy="45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Admin can assign Transaction ID and money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77D59B-5FD3-489A-A1F1-A249FA0D5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717" y="0"/>
            <a:ext cx="7457283" cy="671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963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FFFD74A-BC5C-4BA1-A8D0-3A8224408AAA}"/>
              </a:ext>
            </a:extLst>
          </p:cNvPr>
          <p:cNvSpPr/>
          <p:nvPr/>
        </p:nvSpPr>
        <p:spPr>
          <a:xfrm>
            <a:off x="0" y="717452"/>
            <a:ext cx="1575661" cy="45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Admin can assign Transaction ID and money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37474F-5A4E-4210-897F-BF97350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522" y="436099"/>
            <a:ext cx="7287211" cy="576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446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4C9841-5B10-4664-80C0-CE9EAF4E8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2032"/>
            <a:ext cx="9144000" cy="53259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3C3995-FD03-4CE5-9AAA-304B60125F76}"/>
              </a:ext>
            </a:extLst>
          </p:cNvPr>
          <p:cNvSpPr/>
          <p:nvPr/>
        </p:nvSpPr>
        <p:spPr>
          <a:xfrm>
            <a:off x="-1" y="534572"/>
            <a:ext cx="9144001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Successfully assigned money will be added in the respected event (that can not be deleted by admin) </a:t>
            </a:r>
          </a:p>
        </p:txBody>
      </p:sp>
    </p:spTree>
    <p:extLst>
      <p:ext uri="{BB962C8B-B14F-4D97-AF65-F5344CB8AC3E}">
        <p14:creationId xmlns:p14="http://schemas.microsoft.com/office/powerpoint/2010/main" val="32717867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FFFD74A-BC5C-4BA1-A8D0-3A8224408AAA}"/>
              </a:ext>
            </a:extLst>
          </p:cNvPr>
          <p:cNvSpPr/>
          <p:nvPr/>
        </p:nvSpPr>
        <p:spPr>
          <a:xfrm>
            <a:off x="0" y="717452"/>
            <a:ext cx="1575661" cy="45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One TID can be assigned for one time only.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3CFC8A-3DB7-4CC7-ADA2-86B358B07D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661" y="1"/>
            <a:ext cx="75683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358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253209593"/>
              </p:ext>
            </p:extLst>
          </p:nvPr>
        </p:nvGraphicFramePr>
        <p:xfrm>
          <a:off x="0" y="0"/>
          <a:ext cx="9144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376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FFFD74A-BC5C-4BA1-A8D0-3A8224408AAA}"/>
              </a:ext>
            </a:extLst>
          </p:cNvPr>
          <p:cNvSpPr/>
          <p:nvPr/>
        </p:nvSpPr>
        <p:spPr>
          <a:xfrm>
            <a:off x="0" y="717452"/>
            <a:ext cx="1575661" cy="45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One TID can be assigned for one time only.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8A3EEF-089D-4CB4-911C-6C8991163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661" y="1165842"/>
            <a:ext cx="7568339" cy="493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8517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AD6C8A-4A55-4A88-9F3A-C3EF1BD19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8634"/>
            <a:ext cx="9144000" cy="497996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D681AE-1462-4E51-8F35-9DD4DDD28383}"/>
              </a:ext>
            </a:extLst>
          </p:cNvPr>
          <p:cNvSpPr/>
          <p:nvPr/>
        </p:nvSpPr>
        <p:spPr>
          <a:xfrm>
            <a:off x="0" y="534572"/>
            <a:ext cx="5008098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Wrong assigned money will not be accepted</a:t>
            </a:r>
          </a:p>
        </p:txBody>
      </p:sp>
    </p:spTree>
    <p:extLst>
      <p:ext uri="{BB962C8B-B14F-4D97-AF65-F5344CB8AC3E}">
        <p14:creationId xmlns:p14="http://schemas.microsoft.com/office/powerpoint/2010/main" val="14833765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0EFBFD-BBF8-4C54-BBE1-4B6131EC55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5754"/>
            <a:ext cx="9144000" cy="480526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8470314-D01B-4E31-B1C3-810F7E216797}"/>
              </a:ext>
            </a:extLst>
          </p:cNvPr>
          <p:cNvSpPr/>
          <p:nvPr/>
        </p:nvSpPr>
        <p:spPr>
          <a:xfrm>
            <a:off x="98474" y="534572"/>
            <a:ext cx="8947052" cy="661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Only A registered logged in Admin can add another admins</a:t>
            </a:r>
          </a:p>
        </p:txBody>
      </p:sp>
    </p:spTree>
    <p:extLst>
      <p:ext uri="{BB962C8B-B14F-4D97-AF65-F5344CB8AC3E}">
        <p14:creationId xmlns:p14="http://schemas.microsoft.com/office/powerpoint/2010/main" val="18036224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028700" y="508000"/>
            <a:ext cx="7086600" cy="5740400"/>
          </a:xfrm>
          <a:prstGeom prst="roundRect">
            <a:avLst/>
          </a:prstGeom>
          <a:solidFill>
            <a:schemeClr val="bg2"/>
          </a:solidFill>
          <a:effectLst>
            <a:softEdge rad="31750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Thank </a:t>
            </a:r>
          </a:p>
          <a:p>
            <a:pPr algn="ctr"/>
            <a:r>
              <a:rPr lang="en-US" sz="9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386471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659686637"/>
              </p:ext>
            </p:extLst>
          </p:nvPr>
        </p:nvGraphicFramePr>
        <p:xfrm>
          <a:off x="1" y="1"/>
          <a:ext cx="9143999" cy="5280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1E96410-E35C-4C71-AB06-88068506878A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894263" y="528035"/>
            <a:ext cx="7355474" cy="632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78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327713" y="2595393"/>
            <a:ext cx="6606862" cy="14810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Let’s See Our Project In User/Front Site</a:t>
            </a:r>
          </a:p>
        </p:txBody>
      </p:sp>
    </p:spTree>
    <p:extLst>
      <p:ext uri="{BB962C8B-B14F-4D97-AF65-F5344CB8AC3E}">
        <p14:creationId xmlns:p14="http://schemas.microsoft.com/office/powerpoint/2010/main" val="907527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nd home page">
            <a:hlinkClick r:id="" action="ppaction://media"/>
            <a:extLst>
              <a:ext uri="{FF2B5EF4-FFF2-40B4-BE49-F238E27FC236}">
                <a16:creationId xmlns:a16="http://schemas.microsoft.com/office/drawing/2014/main" id="{1CCF541A-5A78-4185-ADBD-CBD6B9BB27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45589"/>
            <a:ext cx="9144000" cy="530593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39BC23B-0CBD-4FD2-8444-661E9817B400}"/>
              </a:ext>
            </a:extLst>
          </p:cNvPr>
          <p:cNvSpPr/>
          <p:nvPr/>
        </p:nvSpPr>
        <p:spPr>
          <a:xfrm>
            <a:off x="1645920" y="168812"/>
            <a:ext cx="2152357" cy="576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 HOME page</a:t>
            </a:r>
          </a:p>
        </p:txBody>
      </p:sp>
    </p:spTree>
    <p:extLst>
      <p:ext uri="{BB962C8B-B14F-4D97-AF65-F5344CB8AC3E}">
        <p14:creationId xmlns:p14="http://schemas.microsoft.com/office/powerpoint/2010/main" val="2553817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C8D26C-39DB-4755-A910-7A736F32E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8296"/>
            <a:ext cx="9144000" cy="486667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2152357" y="661182"/>
            <a:ext cx="2011680" cy="520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Donating option 1</a:t>
            </a:r>
          </a:p>
        </p:txBody>
      </p:sp>
    </p:spTree>
    <p:extLst>
      <p:ext uri="{BB962C8B-B14F-4D97-AF65-F5344CB8AC3E}">
        <p14:creationId xmlns:p14="http://schemas.microsoft.com/office/powerpoint/2010/main" val="348110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2152357" y="661182"/>
            <a:ext cx="2011680" cy="520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Donating option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C8C212-223C-4AE0-93EE-A76AB31F0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1686"/>
            <a:ext cx="9144000" cy="496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751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DC3C2E-94EF-424C-9185-7F7F34817975}"/>
              </a:ext>
            </a:extLst>
          </p:cNvPr>
          <p:cNvSpPr/>
          <p:nvPr/>
        </p:nvSpPr>
        <p:spPr>
          <a:xfrm>
            <a:off x="196948" y="633046"/>
            <a:ext cx="2011680" cy="1730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Donating</a:t>
            </a:r>
          </a:p>
          <a:p>
            <a:pPr algn="ctr"/>
            <a:r>
              <a:rPr lang="en-US" dirty="0"/>
              <a:t>By click on Donate Now Button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DBEE6D-C4DB-4261-B96D-5B1EB0C33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336" y="5241"/>
            <a:ext cx="6691664" cy="6852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0293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437</TotalTime>
  <Words>253</Words>
  <Application>Microsoft Office PowerPoint</Application>
  <PresentationFormat>On-screen Show (4:3)</PresentationFormat>
  <Paragraphs>45</Paragraphs>
  <Slides>33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Algerian</vt:lpstr>
      <vt:lpstr>Arial</vt:lpstr>
      <vt:lpstr>Calibri</vt:lpstr>
      <vt:lpstr>Garamond</vt:lpstr>
      <vt:lpstr>Kalpurush</vt:lpstr>
      <vt:lpstr>Poor Richard</vt:lpstr>
      <vt:lpstr>Times New Roman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Nazifa</dc:creator>
  <cp:lastModifiedBy>Windows User</cp:lastModifiedBy>
  <cp:revision>119</cp:revision>
  <dcterms:created xsi:type="dcterms:W3CDTF">2016-11-02T00:08:26Z</dcterms:created>
  <dcterms:modified xsi:type="dcterms:W3CDTF">2017-10-11T07:30:53Z</dcterms:modified>
</cp:coreProperties>
</file>

<file path=docProps/thumbnail.jpeg>
</file>